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1"/>
    <p:restoredTop sz="94648"/>
  </p:normalViewPr>
  <p:slideViewPr>
    <p:cSldViewPr snapToGrid="0" snapToObjects="1">
      <p:cViewPr varScale="1">
        <p:scale>
          <a:sx n="79" d="100"/>
          <a:sy n="79" d="100"/>
        </p:scale>
        <p:origin x="216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5379D0-84E0-A74F-BBD7-0EC56F9D3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8F85971-6D29-E344-B872-467F98955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C6B842-B3C0-A042-A396-C2DC33DE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79168A-F7CE-7F44-80E2-ABB26B73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E29AC3-8686-D34A-8CCF-AFBDCAC3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3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5FC6BB-C4E2-8247-B41F-302ADF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E9A836-0180-254B-B1AF-5F1D4D780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89F251-5A12-2343-9618-CE9BE738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D110D0-05B4-134A-BD6F-98EE2EB9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6F8764-9AE9-8B42-B382-4FE238FE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80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5B9BB9E-1EAF-0744-BB44-3E488F8FA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034DDF-EF35-4046-A382-38F453599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CDD7E1-F517-3443-828C-7032F3310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BEDAAE-4D27-2C4F-9FE8-42ECC490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68D17E-BB6D-2A4E-8E32-E02C60BD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34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1FD86F-CE84-F147-B651-1E22E746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11055B-4401-5D4E-A38C-29E581807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FD800B-5A6C-9044-8853-E380F85C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0441DE-10DA-6B42-AF83-100BA1B2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52D6E6-97D7-0C4A-8824-E3F6D17E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98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671EE1-EAF5-6844-8F27-70EF21F96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05AA3C-025E-C540-A5AB-70FCFE8C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479846-1E5C-1046-AB34-56384D0D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F8CF36-6131-3948-9682-7144D666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CB918C-E7FB-794E-BDA8-4DFEAFD8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17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DBDF42-9C93-0046-BAB6-837BA71A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87331C-CC18-144B-A2C7-5EA2FB8FD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9DCE6E-EE68-4743-A477-7DC88A676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679488-2DFA-EE4C-B760-109AE35A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96A3BA-31D9-C64C-B31F-1C67A7F2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A6E08EF-737D-B443-9238-F675848A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68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74D5F0-D7D7-5947-B305-7B550454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A9AB39-8379-5D45-B1F6-BD5A92AC6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614A031-291F-F346-9170-E4DCEAE6B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6E220A0-9EAA-C748-9FF6-C4F14475A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57AC969-26D2-3C4C-BD65-CDF32AC22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4C772F1-906F-5648-ACA0-3F384631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BE845D4-8D08-F640-BAC2-3477B780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EC263D9-6DEC-3447-A64B-F35B83CA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96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C2D3DC-4B12-0543-9F25-69D9DEE7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DC0F999-87BE-BB44-B919-75FA92798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1DEA40B-F908-2C40-A944-08E4DED7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AC6CD5-8103-064A-A2B6-A9D2E94A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9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8D9B874-7122-7A4C-886F-EE6DC010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7205549-A183-6941-9177-43A87197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908253-EC1F-FC40-A2FB-E28E6B83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81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EA0085-4756-6E46-A515-EB8DB39C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34913E-6F13-AF4D-92D2-FD343D6A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09E3279-5A9A-DD4B-B9FC-6D6332291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2C2D6EE-8AB9-234B-9C3D-7E63B8E1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D4D2183-C737-064A-8EA7-3740D932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2476CC-4CF8-E544-935E-F6A63117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7055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1E4040-82DB-0A40-8041-C4EC3928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17C3CC5-9F52-1247-A4E5-16623F58D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993B63-5291-6042-9AEC-1B944DCDB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5945CF-D98F-084C-85AB-319F8D8F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C126B0-1C6C-7442-B5D7-E167A06D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4F9AAD-76A7-F847-AAFB-D3F931AB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85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A6E8C2-9FF2-2E45-89A3-1812BF555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61982A-96BB-BD4C-9BC9-248A5A41E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7F8E89-2455-5641-B68F-AA6690A561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CF4F3-F216-FD40-B28F-E0B6FD01E721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34B55E-43E6-EF48-BA18-1E92E6C55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4BC37E-1900-9943-A258-592C323B9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92EF-44FC-3D4E-8AE3-17504902AD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9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2A3AA-ABD1-3842-8FF1-2A01DD3E1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HackU</a:t>
            </a:r>
            <a:r>
              <a:rPr kumimoji="1" lang="ja-JP" altLang="en-US"/>
              <a:t> </a:t>
            </a:r>
            <a:r>
              <a:rPr kumimoji="1" lang="en-US" altLang="ja-JP" dirty="0"/>
              <a:t>2018</a:t>
            </a:r>
            <a:r>
              <a:rPr kumimoji="1" lang="ja-JP" altLang="en-US"/>
              <a:t> </a:t>
            </a:r>
            <a:r>
              <a:rPr kumimoji="1" lang="en-US" altLang="ja-JP" dirty="0"/>
              <a:t>Osaka</a:t>
            </a:r>
            <a:r>
              <a:rPr lang="ja-JP" altLang="en-US"/>
              <a:t>の</a:t>
            </a:r>
            <a:r>
              <a:rPr lang="en-US" altLang="ja-JP" dirty="0"/>
              <a:t>Slack</a:t>
            </a:r>
            <a:r>
              <a:rPr lang="ja-JP" altLang="en-US"/>
              <a:t>に入ってみよう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DA1870-638F-AE46-89C2-187D1B48B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2018</a:t>
            </a:r>
            <a:r>
              <a:rPr kumimoji="1" lang="ja-JP" altLang="en-US"/>
              <a:t> </a:t>
            </a:r>
            <a:r>
              <a:rPr kumimoji="1" lang="en-US" altLang="ja-JP" dirty="0" err="1"/>
              <a:t>Takahito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Sueda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152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8D8DBA5-28F6-B541-ACED-243BE9CE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5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CD6B7C-4F63-C14E-9D47-D95E18A1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398F642-951E-8749-A9C1-93F7E792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90" y="2021840"/>
            <a:ext cx="850900" cy="8636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BB8B36F-4362-E242-B0B0-EA4782430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0" y="3860800"/>
            <a:ext cx="3962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3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F51DDFF-28F3-F744-A3E6-A93D6372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7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F1CEDB-8AE3-F041-BDBA-A1D6D881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6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6AC22A-2AF3-4149-9AEE-5456F9CEE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7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BDCE2B-82E8-AE46-85D3-423A45BD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7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0AF8BF-B3BB-1546-83B1-58F6F47D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94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D2563D-C0C6-3F46-B9B2-618894BF9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5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C6F893-05A9-074B-BF35-B4F77DCA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8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35C201-5B5F-F847-A73A-7ADDF962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4984E26-1F91-AF4C-AE93-4BA0892A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8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9B2091-DF2F-C846-AC9E-0DEAABB3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7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AF8C36-6400-D94D-88B5-CBE77341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1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7396FE-E19A-D744-8FE1-38930FC7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69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356288-2022-E64D-B7CC-E6D906B2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0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18AD8D4-ADAD-0E4A-86F6-17AE606B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17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015FD1E-9073-254D-B2EB-42598E3A8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3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AFA695-7F53-CB40-A844-5CDB4B72E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9CAC81-F36F-0A4E-804A-626010A3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1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35B1EB-B5B7-164B-87BA-FC94023F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0" y="2952750"/>
            <a:ext cx="4546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2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4DF918-5E09-494C-80FD-D0D75F8C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99" y="0"/>
            <a:ext cx="7605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245E55-43EE-0F4E-A267-F9F3703F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8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4582F1-9951-D64D-8FA2-8149E91CC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1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17B8F1-E8C1-1E4A-BC6B-252121CD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11" y="0"/>
            <a:ext cx="6900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</Words>
  <Application>Microsoft Macintosh PowerPoint</Application>
  <PresentationFormat>ワイド画面</PresentationFormat>
  <Paragraphs>2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0" baseType="lpstr">
      <vt:lpstr>游ゴシック</vt:lpstr>
      <vt:lpstr>游ゴシック Light</vt:lpstr>
      <vt:lpstr>Arial</vt:lpstr>
      <vt:lpstr>Office テーマ</vt:lpstr>
      <vt:lpstr>HackU 2018 OsakaのSlackに入ってみよう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b-suedat@tsuyama.kosen-ac.jp</dc:creator>
  <cp:lastModifiedBy>b-suedat@tsuyama.kosen-ac.jp</cp:lastModifiedBy>
  <cp:revision>2</cp:revision>
  <dcterms:created xsi:type="dcterms:W3CDTF">2018-07-31T08:38:56Z</dcterms:created>
  <dcterms:modified xsi:type="dcterms:W3CDTF">2018-07-31T08:51:51Z</dcterms:modified>
</cp:coreProperties>
</file>